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embeddedFontLst>
    <p:embeddedFont>
      <p:font typeface="Fidelity Sans" panose="020B0503030202020204" pitchFamily="34" charset="0"/>
      <p:regular r:id="rId3"/>
      <p:bold r:id="rId4"/>
      <p:italic r:id="rId5"/>
      <p:boldItalic r:id="rId6"/>
    </p:embeddedFont>
    <p:embeddedFont>
      <p:font typeface="Fidelity Slab Light" panose="02060404050501040104" pitchFamily="18" charset="0"/>
      <p:regular r:id="rId7"/>
      <p: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8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/>
    <p:restoredTop sz="94795"/>
  </p:normalViewPr>
  <p:slideViewPr>
    <p:cSldViewPr snapToGrid="0">
      <p:cViewPr varScale="1">
        <p:scale>
          <a:sx n="77" d="100"/>
          <a:sy n="77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9FAAF-8DFE-4082-5E4C-9065B0CD4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EA11E2-18ED-72FC-2299-A3BCCFE4C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F6D0D-1499-94A0-A6E2-7C73833F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E1DDF-15FC-07D3-6D5A-22843085B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5E4EE-9428-8D91-926F-D526D258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4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27A81-76F3-2B68-48FD-B4331366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D506E-E4D6-E531-016C-B83DF7EB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0E373-E661-AA09-F2BB-164E08601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B8AB4-D09D-74E8-0CFF-22F2F775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204FF-B881-A237-352B-3A6A1662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3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79E45-780A-4252-BDFC-32D56FAB4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7AFB0-2032-A4B0-7D4D-FECC5F14A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5E654-6116-F9CE-D6C8-3A6A30477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48775-4125-4AED-9D38-9BC9857E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B933F-BD09-6C4A-E780-A0908481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7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C195-EBEE-EE0A-1F50-59F48972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6F770-DEAF-E2ED-A1CB-384FD7611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4F183-CF77-7F6C-DBEC-7FD2AC443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70953-047F-07DE-1354-C8E5B1BF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A11C5-C423-6096-0668-4B746E78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064D6-098D-E649-B6E4-0A1742C07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4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2808-97EC-12E4-1CA3-16D88F83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B3A11-DD91-6FA6-6312-E25964221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657C0-F15E-C948-4527-EC22521B1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18BDC-2FD6-EC0D-0D44-3C8BF84651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0DD82C-19A3-18BE-6415-DB12BA793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1BB0B9-5B1A-119D-759C-4071CF031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B7448C-A500-1A85-EDF0-3E461525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D156D4-F898-4D0F-40F2-DECCC857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F56FA-E504-16FC-CE22-81726CD2C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E9BEA-D995-1513-1357-E7FE9018C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07A83-1FFD-453F-A01D-48F8E20FA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70DE8-675E-D59B-AAAA-006B82BEB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2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1FB7-AFCB-9B44-5CC0-A9D05CF7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16033-3C37-E851-C3A5-A9CE4E516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55E38-1C69-7A2A-EC64-BEB11026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7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447B-1DCD-D638-FE8E-AAB10EDF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142E1-3E8E-F896-B7B2-797E32951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A3DF1-93E7-8463-D92A-3BE242E0C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F931F5-4817-5C88-FEA6-BCA215D4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C0AC9-D9C1-15FD-7E8F-9177E0C05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71824-47DF-472A-398B-3D7593B5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4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E3EA4-105D-7AD9-B354-81F36CBF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EC0F93-C4F9-95C9-664B-232B3A652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3151D-349D-EAE5-18C3-4F06A309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959B9-CBD6-C345-4C45-B04DF518C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C2E03-8672-8A3A-ACCA-66B55F857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C5673-5A13-08A6-F756-5351BDF73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4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A5A3-095E-B275-F9DC-699219E49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B7436C-CE63-8D1D-1CB6-774CB06F9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949A8-B577-CD3A-5E91-1321262FB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051A6-5CA7-43F1-EF96-57E9F67C6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EBD31-3E73-E687-C54B-E66D98B1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8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063C2-1DD4-5CFB-13A8-A30A5EC0A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FF583-3ABC-DCF6-A1B7-12F8302FE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7292D-F860-4A2D-6E45-38247F052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8DEC6-D38D-CBF0-E472-69A398F8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6B946-5C4B-5DFB-1152-CE9AF0CB6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8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D78DCE-1D05-EB75-F435-195059F2B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BD82F-F485-EF03-341E-970D487D2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DB111-B3DC-397A-8F5B-0262E94D3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C13A8E-23F6-3F46-B166-2FD696C9EE11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2543C-D553-B52E-C70D-67250F4533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57428-DD3E-7679-3514-1417F8B0C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DDFA3-3BFA-7D40-AAEE-96FABA2701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D9F236-05C4-0513-99A0-4A6B5A7EEA6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72981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people smiling&#10;&#10;AI-generated content may be incorrect.">
            <a:extLst>
              <a:ext uri="{FF2B5EF4-FFF2-40B4-BE49-F238E27FC236}">
                <a16:creationId xmlns:a16="http://schemas.microsoft.com/office/drawing/2014/main" id="{1FC47D04-9320-580B-5D75-798B902DB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B282B0-FD22-EC3C-38CF-5A7B0BAC7D11}"/>
              </a:ext>
            </a:extLst>
          </p:cNvPr>
          <p:cNvSpPr txBox="1"/>
          <p:nvPr/>
        </p:nvSpPr>
        <p:spPr>
          <a:xfrm>
            <a:off x="435428" y="1861457"/>
            <a:ext cx="4811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rgbClr val="368727"/>
                </a:solidFill>
                <a:latin typeface="Fidelity Slab Light" panose="02060404050501040104" pitchFamily="18" charset="77"/>
              </a:rPr>
              <a:t>Learn how investing can make a difference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BA1C6E-87C4-BA41-6EDC-03F37206DE77}"/>
              </a:ext>
            </a:extLst>
          </p:cNvPr>
          <p:cNvSpPr txBox="1"/>
          <p:nvPr/>
        </p:nvSpPr>
        <p:spPr>
          <a:xfrm>
            <a:off x="424544" y="3102429"/>
            <a:ext cx="468085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Fidelity Sans" panose="020B0503030202020204" pitchFamily="34" charset="77"/>
              </a:rPr>
              <a:t>Find educational tools, resources, </a:t>
            </a:r>
            <a:br>
              <a:rPr lang="en-US" sz="1900" dirty="0">
                <a:latin typeface="Fidelity Sans" panose="020B0503030202020204" pitchFamily="34" charset="77"/>
              </a:rPr>
            </a:br>
            <a:r>
              <a:rPr lang="en-US" sz="1900" dirty="0">
                <a:latin typeface="Fidelity Sans" panose="020B0503030202020204" pitchFamily="34" charset="77"/>
              </a:rPr>
              <a:t>and events to help you save and plan.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707886-3E59-8A99-62A9-87B03A2C7CD7}"/>
              </a:ext>
            </a:extLst>
          </p:cNvPr>
          <p:cNvSpPr txBox="1"/>
          <p:nvPr/>
        </p:nvSpPr>
        <p:spPr>
          <a:xfrm>
            <a:off x="1534886" y="4735287"/>
            <a:ext cx="179614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rgbClr val="368727"/>
                </a:solidFill>
                <a:latin typeface="Fidelity Sans" panose="020B0503030202020204" pitchFamily="34" charset="77"/>
              </a:rPr>
              <a:t>Learn more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1FFA41-CA92-6421-8DC9-B23E8A902CF2}"/>
              </a:ext>
            </a:extLst>
          </p:cNvPr>
          <p:cNvSpPr txBox="1"/>
          <p:nvPr/>
        </p:nvSpPr>
        <p:spPr>
          <a:xfrm>
            <a:off x="424543" y="6085113"/>
            <a:ext cx="532311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dirty="0">
                <a:solidFill>
                  <a:schemeClr val="bg1"/>
                </a:solidFill>
              </a:rPr>
              <a:t>Fidelity Brokerage Services LLC, Member NYSE, SIPC, 900 Salem Street, Smithfield, RI 02917</a:t>
            </a:r>
          </a:p>
          <a:p>
            <a:r>
              <a:rPr lang="en-US" sz="950" dirty="0">
                <a:solidFill>
                  <a:schemeClr val="bg1"/>
                </a:solidFill>
              </a:rPr>
              <a:t>© 2025 FMR LLC. All rights reserved. </a:t>
            </a:r>
            <a:r>
              <a:rPr lang="en-US" sz="950">
                <a:solidFill>
                  <a:schemeClr val="bg1"/>
                </a:solidFill>
              </a:rPr>
              <a:t>1201377.1.0</a:t>
            </a:r>
            <a:endParaRPr lang="en-US" sz="9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697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Fidelity Sans</vt:lpstr>
      <vt:lpstr>Arial</vt:lpstr>
      <vt:lpstr>Aptos Display</vt:lpstr>
      <vt:lpstr>Aptos</vt:lpstr>
      <vt:lpstr>Fidelity Slab Light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Ruesch, Joseph</dc:creator>
  <cp:lastModifiedBy>Rabe, Terrie</cp:lastModifiedBy>
  <cp:revision>3</cp:revision>
  <dcterms:created xsi:type="dcterms:W3CDTF">2025-04-11T00:33:11Z</dcterms:created>
  <dcterms:modified xsi:type="dcterms:W3CDTF">2025-04-18T13:59:22Z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2025-04-11T00:48:15Z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1153aa07-abd1-4fea-8e3d-42ae68d7d8c8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50, 0, 1, 1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Fidelity Internal Information</vt:lpwstr>
  </property>
</Properties>
</file>